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60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317C-835C-49EB-86DE-4EA3B0A22C2E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A756-845A-45D3-B787-6CE359988D3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317C-835C-49EB-86DE-4EA3B0A22C2E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A756-845A-45D3-B787-6CE359988D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317C-835C-49EB-86DE-4EA3B0A22C2E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A756-845A-45D3-B787-6CE359988D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317C-835C-49EB-86DE-4EA3B0A22C2E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A756-845A-45D3-B787-6CE359988D3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317C-835C-49EB-86DE-4EA3B0A22C2E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A756-845A-45D3-B787-6CE359988D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317C-835C-49EB-86DE-4EA3B0A22C2E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A756-845A-45D3-B787-6CE359988D3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317C-835C-49EB-86DE-4EA3B0A22C2E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A756-845A-45D3-B787-6CE359988D3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317C-835C-49EB-86DE-4EA3B0A22C2E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A756-845A-45D3-B787-6CE359988D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317C-835C-49EB-86DE-4EA3B0A22C2E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A756-845A-45D3-B787-6CE359988D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317C-835C-49EB-86DE-4EA3B0A22C2E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A756-845A-45D3-B787-6CE359988D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317C-835C-49EB-86DE-4EA3B0A22C2E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0A756-845A-45D3-B787-6CE359988D3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B74317C-835C-49EB-86DE-4EA3B0A22C2E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FC0A756-845A-45D3-B787-6CE359988D3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одел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1023938"/>
            <a:ext cx="9525000" cy="890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99792" y="1484784"/>
            <a:ext cx="43924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ДИПЛОМ 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СТЕПЕНИ 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ВРУЧАЕТСЯ  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КАЗАКОВОЙ АНАСТАСИИ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ПОБЕДУ В ШКОЛЬНОМ ДИСТАНЦИОННОМ КОНКУРСЕ ПОДЕЛОК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,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ПОСВЯЩЕННОМ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ДНЮ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КОСМОНАВТИКИ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3930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подел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-906549"/>
            <a:ext cx="9525000" cy="890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5736" y="1484784"/>
            <a:ext cx="5184576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i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ДИПЛОМ  I СТЕПЕНИ </a:t>
            </a:r>
          </a:p>
          <a:p>
            <a:pPr algn="ctr"/>
            <a:r>
              <a:rPr lang="ru-RU" sz="25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ВРУЧАЕТСЯ  </a:t>
            </a:r>
            <a:endParaRPr lang="ru-RU" sz="2500" b="1" i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itchFamily="2" charset="-79"/>
            </a:endParaRPr>
          </a:p>
          <a:p>
            <a:pPr algn="ctr"/>
            <a:r>
              <a:rPr lang="ru-RU" sz="25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ЕЛИЗАРОВОЙ ВИКТОРИИ </a:t>
            </a:r>
          </a:p>
          <a:p>
            <a:pPr algn="ctr"/>
            <a:r>
              <a:rPr lang="ru-RU" sz="25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ЗА ПОБЕДУ </a:t>
            </a:r>
            <a:r>
              <a:rPr lang="ru-RU" sz="25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В ШКОЛЬНОМ ДИСТАНЦИОННОМ КОНКУРСЕ </a:t>
            </a:r>
            <a:r>
              <a:rPr lang="ru-RU" sz="25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ПОДЕЛОК,</a:t>
            </a:r>
            <a:endParaRPr lang="ru-RU" sz="25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itchFamily="2" charset="-79"/>
            </a:endParaRPr>
          </a:p>
          <a:p>
            <a:pPr algn="ctr"/>
            <a:r>
              <a:rPr lang="ru-RU" sz="25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ПОСВЯЩЕННОМ ДНЮ </a:t>
            </a:r>
            <a:r>
              <a:rPr lang="ru-RU" sz="25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haroni" pitchFamily="2" charset="-79"/>
              </a:rPr>
              <a:t>КОСМОНАВТИКИ</a:t>
            </a:r>
            <a:endParaRPr lang="ru-RU" sz="25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itchFamily="2" charset="-79"/>
            </a:endParaRPr>
          </a:p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70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86</TotalTime>
  <Words>34</Words>
  <Application>Microsoft Office PowerPoint</Application>
  <PresentationFormat>Экран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Фестиваль патриотической песни «К подвигам героев песней прикоснись!»   </dc:title>
  <dc:creator>Пользователь Windows</dc:creator>
  <cp:lastModifiedBy>Преподаватель</cp:lastModifiedBy>
  <cp:revision>9</cp:revision>
  <dcterms:created xsi:type="dcterms:W3CDTF">2020-02-13T16:32:28Z</dcterms:created>
  <dcterms:modified xsi:type="dcterms:W3CDTF">2020-04-15T14:30:49Z</dcterms:modified>
</cp:coreProperties>
</file>